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1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0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7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0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8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8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3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4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5A2B-5232-4C7C-B642-B73CFAA3CB62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6E90-D852-4D9B-AA2F-7C47F2C94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0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14" y="980728"/>
            <a:ext cx="8923009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72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813"/>
            <a:ext cx="9144000" cy="4268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65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2700"/>
            <a:ext cx="9144000" cy="429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20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75"/>
            <a:ext cx="914400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37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9050"/>
            <a:ext cx="9144000" cy="4279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74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525"/>
            <a:ext cx="9144000" cy="4297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75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413"/>
            <a:ext cx="9144000" cy="432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716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 Евгеньевич</dc:creator>
  <cp:lastModifiedBy>1</cp:lastModifiedBy>
  <cp:revision>3</cp:revision>
  <dcterms:created xsi:type="dcterms:W3CDTF">2021-04-29T06:49:27Z</dcterms:created>
  <dcterms:modified xsi:type="dcterms:W3CDTF">2021-04-30T04:11:55Z</dcterms:modified>
</cp:coreProperties>
</file>